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6" r:id="rId6"/>
    <p:sldId id="277" r:id="rId7"/>
    <p:sldId id="276" r:id="rId8"/>
    <p:sldId id="267" r:id="rId9"/>
    <p:sldId id="261" r:id="rId10"/>
    <p:sldId id="260" r:id="rId11"/>
    <p:sldId id="271" r:id="rId12"/>
    <p:sldId id="280" r:id="rId13"/>
    <p:sldId id="272" r:id="rId14"/>
    <p:sldId id="278" r:id="rId15"/>
    <p:sldId id="268" r:id="rId16"/>
    <p:sldId id="279" r:id="rId17"/>
    <p:sldId id="275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584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9CED72-3603-47B8-84BD-8F337A560CB2}" type="datetimeFigureOut">
              <a:rPr lang="ru-RU" smtClean="0"/>
              <a:pPr/>
              <a:t>08.01.2020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DAB98-43D5-4D34-837C-59AFE3E5C5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1995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DAB98-43D5-4D34-837C-59AFE3E5C510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DAB98-43D5-4D34-837C-59AFE3E5C510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0CFFA-0284-4A44-BC3E-8D0B14DB31A3}" type="datetime1">
              <a:rPr lang="ru-RU" smtClean="0"/>
              <a:pPr/>
              <a:t>08.01.2020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58A44-4A6B-4191-884D-3704AFCB9188}" type="datetime1">
              <a:rPr lang="ru-RU" smtClean="0"/>
              <a:pPr/>
              <a:t>08.01.2020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0EDFE-787F-42E3-9AAB-9C47FBEB5188}" type="datetime1">
              <a:rPr lang="ru-RU" smtClean="0"/>
              <a:pPr/>
              <a:t>08.01.2020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BA359-6BE8-4C5C-8DCE-7921D3423041}" type="datetime1">
              <a:rPr lang="ru-RU" smtClean="0"/>
              <a:pPr/>
              <a:t>08.01.2020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CF674-9348-4E68-B9EC-C8A708E6EBC1}" type="datetime1">
              <a:rPr lang="ru-RU" smtClean="0"/>
              <a:pPr/>
              <a:t>08.01.2020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95B3-CC7F-48BB-AA15-1B5A9C6358DA}" type="datetime1">
              <a:rPr lang="ru-RU" smtClean="0"/>
              <a:pPr/>
              <a:t>08.01.2020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38DD-1B5B-4C8C-A113-E4E035AACA20}" type="datetime1">
              <a:rPr lang="ru-RU" smtClean="0"/>
              <a:pPr/>
              <a:t>08.01.2020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15A1-44E8-45F6-A6CB-9D996A08F961}" type="datetime1">
              <a:rPr lang="ru-RU" smtClean="0"/>
              <a:pPr/>
              <a:t>08.01.2020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C01FC-00F8-4365-8FB9-A10D521FC878}" type="datetime1">
              <a:rPr lang="ru-RU" smtClean="0"/>
              <a:pPr/>
              <a:t>08.01.2020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0499-3E5A-42F8-AC21-CBBF77CB293C}" type="datetime1">
              <a:rPr lang="ru-RU" smtClean="0"/>
              <a:pPr/>
              <a:t>08.01.2020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44DD-9B05-45CB-9DD9-B977125D5483}" type="datetime1">
              <a:rPr lang="ru-RU" smtClean="0"/>
              <a:pPr/>
              <a:t>08.01.2020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F39FE-66EF-4018-9A5C-0D4833A04D2E}" type="datetime1">
              <a:rPr lang="ru-RU" smtClean="0"/>
              <a:pPr/>
              <a:t>08.01.2020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s019.radikal.ru/i635/1505/23/b11a31fea45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500166" y="2214554"/>
            <a:ext cx="49292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Bookman Old Style" pitchFamily="18" charset="0"/>
              </a:rPr>
              <a:t>Патриотическое воспитание как залог формирования здоровой нравственности у </a:t>
            </a:r>
            <a:r>
              <a:rPr lang="ru-RU" sz="2800" dirty="0">
                <a:latin typeface="Bookman Old Style" pitchFamily="18" charset="0"/>
              </a:rPr>
              <a:t>дошкольников</a:t>
            </a:r>
            <a:endParaRPr lang="en-US" sz="2800" dirty="0"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5072074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pPr algn="ctr"/>
            <a:r>
              <a:rPr lang="ru-RU" dirty="0"/>
              <a:t>Выполнила: </a:t>
            </a:r>
            <a:r>
              <a:rPr lang="ru-RU" dirty="0" err="1" smtClean="0"/>
              <a:t>Голошубова</a:t>
            </a:r>
            <a:r>
              <a:rPr lang="ru-RU" dirty="0" smtClean="0"/>
              <a:t> Светлана Александровна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svpk.at.ua/8.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2942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54560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«Любовь к родному краю, родной культуре, родной речи начинается с малого – с любви к своей семье, к своему жилищу, к своему детскому саду. Постепенно расширяясь, эта любовь переходит в любовь к Родине, её истории, прошлому и настоящему, ко всему человечеству» </a:t>
            </a:r>
            <a:br>
              <a:rPr lang="ru-RU" sz="3200" dirty="0"/>
            </a:br>
            <a:r>
              <a:rPr lang="ru-RU" sz="3200" dirty="0"/>
              <a:t>                                                                            Д.С.Лихачёв</a:t>
            </a:r>
            <a:br>
              <a:rPr lang="ru-RU" sz="3200" dirty="0"/>
            </a:br>
            <a:endParaRPr lang="ru-RU" sz="3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vpk.at.ua/8.0.png"/>
          <p:cNvPicPr>
            <a:picLocks noChangeAspect="1" noChangeArrowheads="1"/>
          </p:cNvPicPr>
          <p:nvPr/>
        </p:nvPicPr>
        <p:blipFill>
          <a:blip r:embed="rId2" cstate="print"/>
          <a:srcRect b="27127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57158" y="500042"/>
            <a:ext cx="84296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настоящее время перед дошкольными образовательными учреждениями остро встала проблема гражданско-патриотического воспитания подрастающего поколения, так как наследование нравственных, патриотических ценностей семьи, родного края в самом нежном возрасте – есть самый естественный, а поэтому и верный способ гражданско-патриотического воспитания, формирования чувства любви к своему краю, к Родине. Проблема гражданско-патриотического воспитания в современном мире актуальна. Принята государственная программа «Патриотическое воспитание граждан Российской Федерации», направленная на все социальные слои и возрастные группы граждан России. Между тем в средствах массовой информации продолжается дискуссия о том, надо ли воспитывать любовь к Родине. Но если мы не научим ребенка любить свою страну: ее леса, моря, озера, горы, исторические памятники, словом рукотворные и природные чудеса, то кому она будет нужна? Кто будет радоваться ее достижениями, и болеть ее горестями. Судьба Родины в руках человека. Родина такова, какой мы ее делаем сами. Желание беречь и приумножать исторические и природные богатства - вот цель воспитания любви к Родине, воспитание патриотов своего Отечества.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42900"/>
            <a:ext cx="9144001" cy="70009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«Нравственно-патриотическое воспитание дошкольников»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8605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/>
              <a:t>             Цель  </a:t>
            </a:r>
            <a:r>
              <a:rPr lang="ru-RU" dirty="0"/>
              <a:t>нравственно-</a:t>
            </a:r>
            <a:r>
              <a:rPr lang="ru-RU" b="1" dirty="0"/>
              <a:t> </a:t>
            </a:r>
            <a:r>
              <a:rPr lang="ru-RU" dirty="0"/>
              <a:t>патриотического воспитания у детей дошкольного возраста - воспитывать у ребенка чувство любви и привязанности к Родине; формирование у них потребности совершать добрые дела и поступки, чувство сопричастности к окружающему и развитие таких качеств, как сострадание, сочувствие, находчивость, любознательность;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vpk.at.ua/8.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70009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8596" y="1166843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1071546"/>
            <a:ext cx="7429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«Патриотическое воспитание дошкольников»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00100" y="1720840"/>
            <a:ext cx="72866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З</a:t>
            </a:r>
            <a:r>
              <a:rPr lang="ru-RU" sz="2000" dirty="0" smtClean="0"/>
              <a:t>адачи</a:t>
            </a:r>
            <a:r>
              <a:rPr lang="ru-RU" sz="2000" dirty="0"/>
              <a:t>: Привитие детям чувства любви к своему родному краю, своей малой родине на основе приобщения к родной природе, культуре и традициям. Формирование чувства привязанности к своему дому, детскому саду, своим близким. Расширение представлений о России, как о родной стране, о родном городе. Воспитание патриотизма, уважение к культурному прошлому России.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vpk.at.ua/8.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70009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8596" y="1166843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1643050"/>
            <a:ext cx="78581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Программа «От рождения до школы» (под редакцией </a:t>
            </a:r>
            <a:r>
              <a:rPr lang="ru-RU" sz="2000" dirty="0" err="1"/>
              <a:t>Н.Е.Вераксы</a:t>
            </a:r>
            <a:r>
              <a:rPr lang="ru-RU" sz="2000" dirty="0"/>
              <a:t>, Т.С.Комаровой, М.А.Васильевой) </a:t>
            </a:r>
          </a:p>
          <a:p>
            <a:r>
              <a:rPr lang="ru-RU" sz="2000" dirty="0"/>
              <a:t> Парциальная программа «Приобщение детей к истокам русской народной культуры»   О.Л. Князевой, М.Д. </a:t>
            </a:r>
            <a:r>
              <a:rPr lang="ru-RU" sz="2000" dirty="0" err="1"/>
              <a:t>Маханевой</a:t>
            </a:r>
            <a:endParaRPr lang="ru-RU" sz="2000" dirty="0"/>
          </a:p>
          <a:p>
            <a:r>
              <a:rPr lang="ru-RU" sz="2000" dirty="0"/>
              <a:t>Образовательная область «Социализация» Формирование </a:t>
            </a:r>
            <a:r>
              <a:rPr lang="ru-RU" sz="2000" dirty="0" err="1"/>
              <a:t>гендерной</a:t>
            </a:r>
            <a:r>
              <a:rPr lang="ru-RU" sz="2000" dirty="0"/>
              <a:t>, семейной, гражданской принадлежности, патриотических чувств, чувства принадлежности к мировому сообществу.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714356"/>
            <a:ext cx="74295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«Нравственно-патриотическое воспитание дошкольников»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vpk.at.ua/8.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70009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8596" y="1166843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357166"/>
            <a:ext cx="74295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«Нравственно-патриотическое воспитание дошкольников»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1571612"/>
            <a:ext cx="75724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Быть патриотом – значит ощущать себя неотъемлемой частью Отечества. Это сложное чувство возникает еще в дошкольном детстве, когда закладываются основы ценностного отношения к окружающему миру, и формируется в ребёнке постепенно, в ходе воспитания любви к своим ближним, к детскому саду, к родным местам, родной стране. Дошкольный возраст как период становления личности имеет свои потенциальные возможности для формирования высших нравственных чувств, к которым, и относиться чувство патриотизма. Понятие «патриотизм» включает в себя любовь к Родине, к земле, где родился и вырос, гордость за исторические свершения своего народа.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9154" name="Picture 2" descr="https://ds03.infourok.ru/uploads/ex/0cfb/00022fda-ed4c1624/img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 descr="https://ds03.infourok.ru/uploads/ex/0cfb/00022fda-ed4c1624/img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260" y="0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МОЯ СЕМЬЯ КАК ЧАСТЬ РОССИИ</a:t>
            </a:r>
          </a:p>
        </p:txBody>
      </p:sp>
      <p:pic>
        <p:nvPicPr>
          <p:cNvPr id="1026" name="Picture 2" descr="E:\Documents and Settings\Администратор\Рабочий стол\фото для презентации\малыгины.jpg"/>
          <p:cNvPicPr>
            <a:picLocks noChangeAspect="1" noChangeArrowheads="1"/>
          </p:cNvPicPr>
          <p:nvPr/>
        </p:nvPicPr>
        <p:blipFill>
          <a:blip r:embed="rId3" cstate="print"/>
          <a:srcRect t="13101"/>
          <a:stretch>
            <a:fillRect/>
          </a:stretch>
        </p:blipFill>
        <p:spPr bwMode="auto">
          <a:xfrm>
            <a:off x="0" y="1571612"/>
            <a:ext cx="3206098" cy="27860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 descr="E:\Documents and Settings\Администратор\Рабочий стол\фото для презентации\щекин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1000108"/>
            <a:ext cx="2490778" cy="18680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 descr="E:\Documents and Settings\Администратор\Рабочий стол\фото для презентации\круглов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1142984"/>
            <a:ext cx="2401136" cy="17526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" name="Picture 5" descr="E:\Documents and Settings\Администратор\Рабочий стол\фото для презентации\самсонова.jpg"/>
          <p:cNvPicPr>
            <a:picLocks noChangeAspect="1" noChangeArrowheads="1"/>
          </p:cNvPicPr>
          <p:nvPr/>
        </p:nvPicPr>
        <p:blipFill>
          <a:blip r:embed="rId6" cstate="print"/>
          <a:srcRect l="21212" t="23637"/>
          <a:stretch>
            <a:fillRect/>
          </a:stretch>
        </p:blipFill>
        <p:spPr bwMode="auto">
          <a:xfrm>
            <a:off x="4000496" y="3214686"/>
            <a:ext cx="3714776" cy="27694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8260" y="0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543164" cy="79690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Празднование</a:t>
            </a:r>
            <a:br>
              <a:rPr lang="ru-RU" sz="2800" b="1" dirty="0" smtClean="0"/>
            </a:br>
            <a:r>
              <a:rPr lang="ru-RU" sz="2800" b="1" dirty="0" smtClean="0"/>
              <a:t>«Дня России»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600836" y="214290"/>
            <a:ext cx="2543164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Патриотический уголок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643174" y="3429000"/>
            <a:ext cx="3257544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latin typeface="+mj-lt"/>
                <a:ea typeface="+mj-ea"/>
                <a:cs typeface="+mj-cs"/>
              </a:rPr>
              <a:t>Проведение спортивных мероприятий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857884" y="2714620"/>
            <a:ext cx="2543164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86116" y="1285860"/>
            <a:ext cx="292895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Флаг у нас прекрасный – </a:t>
            </a:r>
          </a:p>
          <a:p>
            <a:r>
              <a:rPr lang="ru-RU" dirty="0"/>
              <a:t>Белый, синий , красный! </a:t>
            </a:r>
          </a:p>
          <a:p>
            <a:r>
              <a:rPr lang="ru-RU" dirty="0"/>
              <a:t>Белый – мир и чистота, </a:t>
            </a:r>
          </a:p>
          <a:p>
            <a:r>
              <a:rPr lang="ru-RU" dirty="0"/>
              <a:t>Синий – верность, небеса, </a:t>
            </a:r>
          </a:p>
          <a:p>
            <a:r>
              <a:rPr lang="ru-RU" dirty="0"/>
              <a:t>Красный – мужество, отвага… </a:t>
            </a:r>
          </a:p>
          <a:p>
            <a:r>
              <a:rPr lang="ru-RU" dirty="0"/>
              <a:t>Вот цвета родного флага!</a:t>
            </a:r>
          </a:p>
        </p:txBody>
      </p:sp>
      <p:pic>
        <p:nvPicPr>
          <p:cNvPr id="2050" name="Picture 2" descr="E:\Documents and Settings\Администратор\Рабочий стол\фото для презентации\Изображение 053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871011" y="1071546"/>
            <a:ext cx="1686938" cy="22492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1" name="Picture 3" descr="E:\Documents and Settings\Администратор\Рабочий стол\фото для презентации\IMG_3952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71472" y="4397508"/>
            <a:ext cx="2857520" cy="17189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2" name="Picture 4" descr="E:\Documents and Settings\Администратор\Рабочий стол\фото для презентации\IMG_20180118_102050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 rot="5400000">
            <a:off x="6000760" y="1655602"/>
            <a:ext cx="2973373" cy="22300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3" name="Picture 5" descr="E:\Documents and Settings\Администратор\Рабочий стол\фото для презентации\IMG_20180117_100612_HHT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191847" y="4500570"/>
            <a:ext cx="1594232" cy="21256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543164" cy="79690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Музей – «Русская изба»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436096" y="214290"/>
            <a:ext cx="2952328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latin typeface="+mj-lt"/>
                <a:ea typeface="+mj-ea"/>
                <a:cs typeface="+mj-cs"/>
              </a:rPr>
              <a:t>Досуги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643174" y="3429000"/>
            <a:ext cx="3257544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857884" y="2714620"/>
            <a:ext cx="2543164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2" name="Picture 4" descr="E:\Documents and Settings\Администратор\Рабочий стол\фото для презентации\IMG_20180118_102050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364088" y="1196752"/>
            <a:ext cx="2973372" cy="22300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 rot="10800000" flipV="1">
            <a:off x="2761408" y="3444390"/>
            <a:ext cx="36211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/>
              <a:t>Экскурсии в </a:t>
            </a:r>
            <a:endParaRPr lang="ru-RU" sz="2000" b="1" dirty="0" smtClean="0"/>
          </a:p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/>
              <a:t>краеведческий </a:t>
            </a:r>
            <a:r>
              <a:rPr lang="ru-RU" sz="2000" b="1" dirty="0" smtClean="0"/>
              <a:t>музей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14" name="Рисунок 5" descr="IMG_3394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1052736"/>
            <a:ext cx="2304256" cy="307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8" descr="IMG_3482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4437112"/>
            <a:ext cx="2664296" cy="199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4" descr="IMG_3469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4365104"/>
            <a:ext cx="2771147" cy="2078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48" y="285728"/>
            <a:ext cx="4643470" cy="78581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Люби и знай свой край родной</a:t>
            </a:r>
            <a:br>
              <a:rPr lang="ru-RU" sz="2800" dirty="0"/>
            </a:b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3074" name="Picture 2" descr="E:\Documents and Settings\Администратор\Рабочий стол\фото для презентации\стелла.jpe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442612" y="1142984"/>
            <a:ext cx="1615308" cy="2422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5" name="Picture 3" descr="E:\Documents and Settings\Администратор\Рабочий стол\фото для презентации\liskovo-1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592510" y="1214422"/>
            <a:ext cx="3798771" cy="2571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6" name="Picture 4" descr="E:\Documents and Settings\Администратор\Рабочий стол\фото для презентации\лысково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807217" y="4143380"/>
            <a:ext cx="3029763" cy="24238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96908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Народные промыслы родного края</a:t>
            </a:r>
          </a:p>
        </p:txBody>
      </p:sp>
      <p:pic>
        <p:nvPicPr>
          <p:cNvPr id="7170" name="Picture 2" descr="E:\Documents and Settings\Администратор\Рабочий стол\хохлома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6547" y="714356"/>
            <a:ext cx="4067435" cy="27129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2" name="Picture 4" descr="E:\Documents and Settings\Администратор\Рабочий стол\куклы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167210" y="3727891"/>
            <a:ext cx="3762508" cy="25095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3" name="Picture 5" descr="E:\Documents and Settings\Администратор\Рабочий стол\лозопл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3832057"/>
            <a:ext cx="3857652" cy="25733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4" name="Picture 6" descr="E:\Documents and Settings\Администратор\Рабочий стол\городец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5691195" y="947421"/>
            <a:ext cx="3248021" cy="18270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5" name="Picture 7" descr="E:\Documents and Settings\Администратор\Рабочий стол\дымка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439985" y="2071678"/>
            <a:ext cx="3139770" cy="23548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Эту истину знаю от роду. И её никогда не таю: Кто не любит родную природу, Тот не любит Отчизну свою.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4098" name="Picture 2" descr="E:\Documents and Settings\Администратор\Рабочий стол\фото для презентации\Изображение 17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241953" y="3786190"/>
            <a:ext cx="2088589" cy="27847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9" name="Picture 3" descr="E:\Documents and Settings\Администратор\Рабочий стол\фото для презентации\1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58671" y="1285860"/>
            <a:ext cx="3029212" cy="22690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100" name="Picture 4" descr="E:\Documents and Settings\Администратор\Рабочий стол\фото для презентации\115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967762" y="1279524"/>
            <a:ext cx="3246969" cy="24352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2800">
                <a:solidFill>
                  <a:srgbClr val="C00000"/>
                </a:solidFill>
              </a:rPr>
              <a:t>Родина моя РОССИЯ!!!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5122" name="Picture 2" descr="E:\Documents and Settings\Администратор\Рабочий стол\моск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785926"/>
            <a:ext cx="4572031" cy="3429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3" name="Picture 3" descr="E:\Documents and Settings\Администратор\Рабочий стол\москва2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142984"/>
            <a:ext cx="3861513" cy="2571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4" name="Picture 4" descr="E:\Documents and Settings\Администратор\Рабочий стол\москва 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4000504"/>
            <a:ext cx="3386655" cy="25399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260" y="0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6146" name="Picture 2" descr="E:\Documents and Settings\Администратор\Рабочий стол\фото для презентации\акция 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9525" y="642918"/>
            <a:ext cx="3619525" cy="27146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7" name="Picture 3" descr="E:\Documents and Settings\Администратор\Рабочий стол\фото для презентации\Изображение 1178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358880" y="2643182"/>
            <a:ext cx="2571768" cy="3429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14282" y="214290"/>
            <a:ext cx="8715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НИКТО НЕ ЗАБЫТ –НИЧТО НЕ ЗАБЫТО!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72066" y="1000108"/>
            <a:ext cx="3714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Великой войны победу </a:t>
            </a:r>
          </a:p>
          <a:p>
            <a:pPr algn="ctr"/>
            <a:r>
              <a:rPr lang="ru-RU" b="1" dirty="0"/>
              <a:t>Мы не должны забывать! </a:t>
            </a:r>
          </a:p>
          <a:p>
            <a:pPr algn="ctr"/>
            <a:r>
              <a:rPr lang="ru-RU" b="1" dirty="0"/>
              <a:t>В боях отстояли деды </a:t>
            </a:r>
          </a:p>
          <a:p>
            <a:pPr algn="ctr"/>
            <a:r>
              <a:rPr lang="ru-RU" b="1" dirty="0"/>
              <a:t>Священную Родину – мать!</a:t>
            </a:r>
          </a:p>
        </p:txBody>
      </p:sp>
      <p:pic>
        <p:nvPicPr>
          <p:cNvPr id="6148" name="Picture 4" descr="E:\Documents and Settings\Администратор\Рабочий стол\фото для презентации\Изображение 2507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58006" y="3551237"/>
            <a:ext cx="3647044" cy="27352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C00000"/>
                </a:solidFill>
              </a:rPr>
              <a:t>« Нравственно- патриотическое воспитание дошкольников»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Хочется верить, что проводимая работа по нравственно-патриотическому воспитанию дошкольников будет фундаментом для воспитания будущего поколения, обладающего духовно-нравственными ценностями, гражданско-патриотическими чувствами, уважающими культурное, историческое прошлое и настоящее России.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s019.radikal.ru/i635/1505/23/b11a31fea45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214554"/>
            <a:ext cx="6300774" cy="1582726"/>
          </a:xfrm>
        </p:spPr>
        <p:txBody>
          <a:bodyPr>
            <a:normAutofit fontScale="90000"/>
          </a:bodyPr>
          <a:lstStyle/>
          <a:p>
            <a:r>
              <a:rPr lang="ru-RU" sz="5400" i="1" dirty="0">
                <a:solidFill>
                  <a:srgbClr val="C00000"/>
                </a:solidFill>
                <a:latin typeface="Bookman Old Style" pitchFamily="18" charset="0"/>
              </a:rPr>
              <a:t>СПАСИБО </a:t>
            </a:r>
            <a:br>
              <a:rPr lang="ru-RU" sz="5400" i="1" dirty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5400" i="1" dirty="0">
                <a:solidFill>
                  <a:srgbClr val="C00000"/>
                </a:solidFill>
                <a:latin typeface="Bookman Old Style" pitchFamily="18" charset="0"/>
              </a:rPr>
              <a:t>ЗА ВНИМАНИЕ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</TotalTime>
  <Words>600</Words>
  <Application>Microsoft Office PowerPoint</Application>
  <PresentationFormat>Экран (4:3)</PresentationFormat>
  <Paragraphs>43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  «Любовь к родному краю, родной культуре, родной речи начинается с малого – с любви к своей семье, к своему жилищу, к своему детскому саду. Постепенно расширяясь, эта любовь переходит в любовь к Родине, её истории, прошлому и настоящему, ко всему человечеству»                                                                              Д.С.Лихачёв </vt:lpstr>
      <vt:lpstr>Слайд 3</vt:lpstr>
      <vt:lpstr>«Нравственно-патриотическое воспитание дошкольников» </vt:lpstr>
      <vt:lpstr>Слайд 5</vt:lpstr>
      <vt:lpstr>Слайд 6</vt:lpstr>
      <vt:lpstr>Слайд 7</vt:lpstr>
      <vt:lpstr>Слайд 8</vt:lpstr>
      <vt:lpstr>Слайд 9</vt:lpstr>
      <vt:lpstr>МОЯ СЕМЬЯ КАК ЧАСТЬ РОССИИ</vt:lpstr>
      <vt:lpstr>Празднование «Дня России»</vt:lpstr>
      <vt:lpstr>Музей – «Русская изба»</vt:lpstr>
      <vt:lpstr>  Люби и знай свой край родной </vt:lpstr>
      <vt:lpstr>Народные промыслы родного края</vt:lpstr>
      <vt:lpstr>Эту истину знаю от роду. И её никогда не таю: Кто не любит родную природу, Тот не любит Отчизну свою.</vt:lpstr>
      <vt:lpstr>Родина моя РОССИЯ!!!</vt:lpstr>
      <vt:lpstr>       </vt:lpstr>
      <vt:lpstr>         « Нравственно- патриотическое воспитание дошкольников»  Хочется верить, что проводимая работа по нравственно-патриотическому воспитанию дошкольников будет фундаментом для воспитания будущего поколения, обладающего духовно-нравственными ценностями, гражданско-патриотическими чувствами, уважающими культурное, историческое прошлое и настоящее России.</vt:lpstr>
      <vt:lpstr>СПАСИБО 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в</cp:lastModifiedBy>
  <cp:revision>47</cp:revision>
  <dcterms:modified xsi:type="dcterms:W3CDTF">2020-01-08T15:12:01Z</dcterms:modified>
</cp:coreProperties>
</file>